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45" d="100"/>
          <a:sy n="14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87</Words>
  <Application>Microsoft Macintosh PowerPoint</Application>
  <PresentationFormat>Widescreen</PresentationFormat>
  <Paragraphs>16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76</cp:revision>
  <dcterms:created xsi:type="dcterms:W3CDTF">2016-12-20T22:53:28Z</dcterms:created>
  <dcterms:modified xsi:type="dcterms:W3CDTF">2016-12-21T19:34:21Z</dcterms:modified>
</cp:coreProperties>
</file>